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E9103EA-D9F4-4081-A8B6-37B12E732207}" type="datetimeFigureOut">
              <a:rPr lang="sl-SI" smtClean="0"/>
              <a:t>25.3.2020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E6C8BB7-F1B9-4B35-B012-20B62DBD9D34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Razne naloge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permutacije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256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5412" y="0"/>
            <a:ext cx="7924800" cy="1143000"/>
          </a:xfrm>
        </p:spPr>
        <p:txBody>
          <a:bodyPr/>
          <a:lstStyle/>
          <a:p>
            <a:r>
              <a:rPr lang="sl-SI" sz="1800" dirty="0" smtClean="0"/>
              <a:t>Melisa, </a:t>
            </a:r>
            <a:r>
              <a:rPr lang="sl-SI" sz="1800" dirty="0" err="1" smtClean="0"/>
              <a:t>Olivia</a:t>
            </a:r>
            <a:r>
              <a:rPr lang="sl-SI" sz="1800" dirty="0" smtClean="0"/>
              <a:t>, Julija, Iza, Samuel in domen so dijaki šole, ki je osvojila prvo mesto na natečaju. V ravni vrsti se slikajo za medalje. Na koliko načinov se lahko razporedijo, če:</a:t>
            </a:r>
            <a:endParaRPr lang="sl-SI" sz="1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66190" y="1331476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lahko stojijo v poljubnem vrstnem redu, 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66190" y="2049832"/>
            <a:ext cx="3241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mora Domen stati skrajno desno, 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66190" y="2796069"/>
            <a:ext cx="437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morata fanta stati na začetku in na koncu vrste,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83568" y="3591504"/>
            <a:ext cx="292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 Julija ne sme stati prva v vrsti 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83567" y="4405754"/>
            <a:ext cx="311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d) </a:t>
            </a:r>
            <a:r>
              <a:rPr lang="sl-SI" dirty="0" err="1" smtClean="0"/>
              <a:t>Olivia</a:t>
            </a:r>
            <a:r>
              <a:rPr lang="sl-SI" dirty="0" smtClean="0"/>
              <a:t> ne sme stati zadnja v vrsti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83568" y="5157192"/>
            <a:ext cx="721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e) morajo stati vsa dekleta skupaj na levi strani in oba fanta skupaj na desni strani? 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4571999" y="1331476"/>
                <a:ext cx="4533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__6__</m:t>
                      </m:r>
                      <m:r>
                        <a:rPr lang="sl-SI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__5__∙__4__∙__3__∙__2__∙__1__=720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31476"/>
                <a:ext cx="453361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4067944" y="2049832"/>
                <a:ext cx="4533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__5__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∙__4__∙__3__∙__2__∙__1__∙__1__=120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049832"/>
                <a:ext cx="453361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PoljeZBesedilom 12"/>
          <p:cNvSpPr txBox="1"/>
          <p:nvPr/>
        </p:nvSpPr>
        <p:spPr>
          <a:xfrm>
            <a:off x="718118" y="1732165"/>
            <a:ext cx="7722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Na vsaki črtici so zapisane možnosti … na prvem mestu je lahko 6 dijakov, na drugem samo še pet, ker eden že stoji na prvem, itd. …</a:t>
            </a:r>
            <a:endParaRPr lang="sl-SI" sz="12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701287" y="2466155"/>
            <a:ext cx="6143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 smtClean="0"/>
              <a:t>Na najbolj desnem mestu mora stati Domen, zato je tam samo ena možnost, ostali se razporedijo poljubno.</a:t>
            </a:r>
            <a:endParaRPr lang="sl-SI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PoljeZBesedilom 14"/>
              <p:cNvSpPr txBox="1"/>
              <p:nvPr/>
            </p:nvSpPr>
            <p:spPr>
              <a:xfrm>
                <a:off x="4788024" y="2740783"/>
                <a:ext cx="44406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__2__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∙__4__∙__3__∙__2__∙__1__∙__1__=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48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740783"/>
                <a:ext cx="444063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PoljeZBesedilom 16"/>
          <p:cNvSpPr txBox="1"/>
          <p:nvPr/>
        </p:nvSpPr>
        <p:spPr>
          <a:xfrm>
            <a:off x="701287" y="3188829"/>
            <a:ext cx="7090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 smtClean="0"/>
              <a:t>Na prvem mestu sta dve možnosti,ker sta fanta 2, na zadnjem je potem preostali fant, dekleta se vmes razporedijo poljubno.</a:t>
            </a:r>
            <a:endParaRPr lang="sl-SI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PoljeZBesedilom 17"/>
              <p:cNvSpPr txBox="1"/>
              <p:nvPr/>
            </p:nvSpPr>
            <p:spPr>
              <a:xfrm>
                <a:off x="3616959" y="3591504"/>
                <a:ext cx="4535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__5__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__∙__1__=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600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959" y="3591504"/>
                <a:ext cx="453521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PoljeZBesedilom 18"/>
          <p:cNvSpPr txBox="1"/>
          <p:nvPr/>
        </p:nvSpPr>
        <p:spPr>
          <a:xfrm>
            <a:off x="762538" y="4016273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 smtClean="0"/>
              <a:t>Na prvem mestu je samo 5 možnosti, ker Julija tam ne sme stati, ostali se razporedijo poljubno.</a:t>
            </a:r>
            <a:endParaRPr lang="sl-SI" sz="1200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762538" y="4775086"/>
            <a:ext cx="7378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 smtClean="0"/>
              <a:t>Na zadnjem mestu je samo 5 možnosti, ostali se razporedijo poljubno. Mogoče je bolj logično tokrat razporejati z zadnjega konca.</a:t>
            </a:r>
            <a:endParaRPr lang="sl-SI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PoljeZBesedilom 20"/>
              <p:cNvSpPr txBox="1"/>
              <p:nvPr/>
            </p:nvSpPr>
            <p:spPr>
              <a:xfrm>
                <a:off x="3728293" y="4405754"/>
                <a:ext cx="4533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__∙__3__∙__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600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21" name="PoljeZBesedilom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293" y="4405754"/>
                <a:ext cx="453361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PoljeZBesedilom 21"/>
              <p:cNvSpPr txBox="1"/>
              <p:nvPr/>
            </p:nvSpPr>
            <p:spPr>
              <a:xfrm>
                <a:off x="827584" y="5526524"/>
                <a:ext cx="44406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__4__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__∙__1__=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48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22" name="PoljeZBesedilom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526524"/>
                <a:ext cx="444063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oljeZBesedilom 22"/>
          <p:cNvSpPr txBox="1"/>
          <p:nvPr/>
        </p:nvSpPr>
        <p:spPr>
          <a:xfrm>
            <a:off x="762538" y="6051043"/>
            <a:ext cx="2877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Najprej razporejamo dve dekleti in nato še dva fanta.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4782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/>
              <a:t>Koliko različnih nizov črk dolžine štiri lahko sestavimo s premeščanjem črk H, U, D, o, če:</a:t>
            </a:r>
            <a:endParaRPr lang="sl-SI" sz="20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83568" y="1692559"/>
            <a:ext cx="216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ni dodatnih omejitev,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83568" y="285293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se morajo nizi začeti s črko H,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83568" y="3892406"/>
            <a:ext cx="3007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se morajo nizi končati s črko O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83568" y="5083750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 se nizi ne smejo končati s črko D? 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683568" y="2240553"/>
                <a:ext cx="3148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__4__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∙__3__∙__2__∙__1__=24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40553"/>
                <a:ext cx="314861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683568" y="3271646"/>
                <a:ext cx="30508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∙__3__∙__2__∙__1__=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71646"/>
                <a:ext cx="3050835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683568" y="4420584"/>
                <a:ext cx="30508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__∙__1__=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20584"/>
                <a:ext cx="3050835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683568" y="5539986"/>
                <a:ext cx="31486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18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539986"/>
                <a:ext cx="3148619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jeZBesedilom 10"/>
          <p:cNvSpPr txBox="1"/>
          <p:nvPr/>
        </p:nvSpPr>
        <p:spPr>
          <a:xfrm>
            <a:off x="683568" y="6159387"/>
            <a:ext cx="785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 zadnjem mestu so lahko samo tri črke, na predzadnjem tudi, ker smo eno že porabili  itd.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02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Koliko različnih nizov črk dolžine </a:t>
            </a:r>
            <a:r>
              <a:rPr lang="sl-SI" sz="2400" dirty="0" err="1" smtClean="0"/>
              <a:t>štirilahko</a:t>
            </a:r>
            <a:r>
              <a:rPr lang="sl-SI" sz="2400" dirty="0" smtClean="0"/>
              <a:t> sestavimo s premeščanjem črk j, a, n, a, če:</a:t>
            </a:r>
            <a:endParaRPr lang="sl-SI" sz="2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78545" y="1444134"/>
            <a:ext cx="8521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b="1" dirty="0" smtClean="0">
                <a:solidFill>
                  <a:srgbClr val="FFFF00"/>
                </a:solidFill>
              </a:rPr>
              <a:t>POZOR, OBEH A-JEV NE MOREMO LOČITI MED SABO, ZATO SO TO PERMUTACIJE S PONAVLJANJEM.</a:t>
            </a:r>
            <a:endParaRPr lang="sl-SI" sz="1600" b="1" dirty="0">
              <a:solidFill>
                <a:srgbClr val="FFFF00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83568" y="2132856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ni dodatnih omejitev 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83568" y="3140968"/>
            <a:ext cx="290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se morajo nizi začeti s črko N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83568" y="4005064"/>
            <a:ext cx="298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se morajo nizi končati s črko A 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83567" y="5116542"/>
            <a:ext cx="2775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 se morajo začeti z nizom AA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683568" y="2500662"/>
                <a:ext cx="209377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l-SI" i="1" smtClean="0"/>
                          </m:ctrlPr>
                        </m:sSubSupPr>
                        <m:e>
                          <m:r>
                            <a:rPr lang="sl-SI" i="1"/>
                            <m:t>𝑃</m:t>
                          </m:r>
                        </m:e>
                        <m:sub>
                          <m:r>
                            <a:rPr lang="sl-SI" i="1"/>
                            <m:t>4</m:t>
                          </m:r>
                        </m:sub>
                        <m:sup>
                          <m:r>
                            <a:rPr lang="sl-SI" i="1"/>
                            <m:t>2</m:t>
                          </m:r>
                        </m:sup>
                      </m:sSub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4!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500662"/>
                <a:ext cx="2093778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oljeZBesedilom 9"/>
          <p:cNvSpPr txBox="1"/>
          <p:nvPr/>
        </p:nvSpPr>
        <p:spPr>
          <a:xfrm>
            <a:off x="3670348" y="2540292"/>
            <a:ext cx="3695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K</a:t>
            </a:r>
            <a:r>
              <a:rPr lang="sl-SI" dirty="0" smtClean="0"/>
              <a:t>er sta dve črki enaki, zgoraj zapišemo 2.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683568" y="3482646"/>
                <a:ext cx="242483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l-SI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sl-SI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sl-SI" b="0" i="1" smtClean="0">
                          <a:latin typeface="Cambria Math"/>
                        </a:rPr>
                        <m:t>=1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3!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482646"/>
                <a:ext cx="2424831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oljeZBesedilom 11"/>
          <p:cNvSpPr txBox="1"/>
          <p:nvPr/>
        </p:nvSpPr>
        <p:spPr>
          <a:xfrm>
            <a:off x="3665345" y="3358733"/>
            <a:ext cx="534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N</a:t>
            </a:r>
            <a:r>
              <a:rPr lang="sl-SI" dirty="0" smtClean="0"/>
              <a:t>a prvem mestu je lahko samo ena črka, na preostalih treh</a:t>
            </a:r>
          </a:p>
          <a:p>
            <a:r>
              <a:rPr lang="sl-SI" dirty="0" smtClean="0"/>
              <a:t>imamo permutacije treh </a:t>
            </a:r>
            <a:r>
              <a:rPr lang="sl-SI" dirty="0" err="1" smtClean="0"/>
              <a:t>elemenzov</a:t>
            </a:r>
            <a:r>
              <a:rPr lang="sl-SI" dirty="0" smtClean="0"/>
              <a:t>, od katerih sta dva enaka.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PoljeZBesedilom 12"/>
              <p:cNvSpPr txBox="1"/>
              <p:nvPr/>
            </p:nvSpPr>
            <p:spPr>
              <a:xfrm>
                <a:off x="683568" y="4564969"/>
                <a:ext cx="30203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∙__2__∙__3__∙__1__=6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564969"/>
                <a:ext cx="302037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oljeZBesedilom 13"/>
          <p:cNvSpPr txBox="1"/>
          <p:nvPr/>
        </p:nvSpPr>
        <p:spPr>
          <a:xfrm>
            <a:off x="3703947" y="4495446"/>
            <a:ext cx="5066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N</a:t>
            </a:r>
            <a:r>
              <a:rPr lang="sl-SI" dirty="0" smtClean="0"/>
              <a:t>a zadnjem mestu mora biti A, torej je možnost samo ena,</a:t>
            </a:r>
          </a:p>
          <a:p>
            <a:r>
              <a:rPr lang="sl-SI" dirty="0" smtClean="0"/>
              <a:t>ostale tri črke so različne, torej so to navadne permutacije.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PoljeZBesedilom 14"/>
              <p:cNvSpPr txBox="1"/>
              <p:nvPr/>
            </p:nvSpPr>
            <p:spPr>
              <a:xfrm>
                <a:off x="683567" y="5577732"/>
                <a:ext cx="30203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__∙__1__=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7" y="5577732"/>
                <a:ext cx="302037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oljeZBesedilom 15"/>
          <p:cNvSpPr txBox="1"/>
          <p:nvPr/>
        </p:nvSpPr>
        <p:spPr>
          <a:xfrm>
            <a:off x="3714398" y="5453973"/>
            <a:ext cx="5056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Prvi dve mesti imata samo po eno možnost, na preostalih </a:t>
            </a:r>
          </a:p>
          <a:p>
            <a:r>
              <a:rPr lang="sl-SI" dirty="0" smtClean="0"/>
              <a:t>se črki razporedita poljubno.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946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Koliko različnih štirimestnih števil lahko sestavimo s premeščanjem števk 2,4,5,6, če:</a:t>
            </a:r>
            <a:endParaRPr lang="sl-SI" sz="2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62878" y="1754884"/>
            <a:ext cx="213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ni dodatnih omejitev,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62878" y="2891963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morajo biti števila soda,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62878" y="3995772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morajo biti števila deljiva s 5,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62878" y="5013176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 morajo biti števila večja od 4999?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752645" y="2348880"/>
                <a:ext cx="3148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__4__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∙__3__∙__2__∙__1__=24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5" y="2348880"/>
                <a:ext cx="314861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752645" y="3419708"/>
                <a:ext cx="3148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∙__2__∙__3__∙__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18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5" y="3419708"/>
                <a:ext cx="314861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752645" y="4516949"/>
                <a:ext cx="30203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__1__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∙__2__∙__3__∙__1__=6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5" y="4516949"/>
                <a:ext cx="302037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752645" y="5477259"/>
                <a:ext cx="3240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__2__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__∙__1__=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5" y="5477259"/>
                <a:ext cx="324036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jeZBesedilom 10"/>
          <p:cNvSpPr txBox="1"/>
          <p:nvPr/>
        </p:nvSpPr>
        <p:spPr>
          <a:xfrm>
            <a:off x="3957965" y="3410416"/>
            <a:ext cx="518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 zadnjem mestu so lahko števke 2, 4, 6 – torej 3 možnosti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3901264" y="4516949"/>
            <a:ext cx="518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 zadnjem mestu je lahko samo 5, da bo število deljivo s 5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3993005" y="5484629"/>
            <a:ext cx="479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 prvem mestu morata biti ali 5 ali 6 – torej 2 možnosti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705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89</TotalTime>
  <Words>881</Words>
  <Application>Microsoft Office PowerPoint</Application>
  <PresentationFormat>Diaprojekcija na zaslonu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Horizont</vt:lpstr>
      <vt:lpstr>permutacije</vt:lpstr>
      <vt:lpstr>Melisa, Olivia, Julija, Iza, Samuel in domen so dijaki šole, ki je osvojila prvo mesto na natečaju. V ravni vrsti se slikajo za medalje. Na koliko načinov se lahko razporedijo, če:</vt:lpstr>
      <vt:lpstr>Koliko različnih nizov črk dolžine štiri lahko sestavimo s premeščanjem črk H, U, D, o, če:</vt:lpstr>
      <vt:lpstr>Koliko različnih nizov črk dolžine štirilahko sestavimo s premeščanjem črk j, a, n, a, če:</vt:lpstr>
      <vt:lpstr>Koliko različnih štirimestnih števil lahko sestavimo s premeščanjem števk 2,4,5,6, če: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permutacije</dc:title>
  <dc:creator>Mateja Jakob</dc:creator>
  <cp:lastModifiedBy>Mateja Jakob</cp:lastModifiedBy>
  <cp:revision>9</cp:revision>
  <dcterms:created xsi:type="dcterms:W3CDTF">2020-03-25T10:16:10Z</dcterms:created>
  <dcterms:modified xsi:type="dcterms:W3CDTF">2020-03-25T11:45:21Z</dcterms:modified>
</cp:coreProperties>
</file>